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eefabf2d8b115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eefabf2d8b115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eefabf2d8b115b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eefabf2d8b115b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eefabf2d8b115b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eefabf2d8b115b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BOP-IT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 Wiseman, Daniel Stoller, and Keegan Borig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494" y="225442"/>
            <a:ext cx="1928798" cy="257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4" y="225442"/>
            <a:ext cx="1928798" cy="2571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743165"/>
            <a:ext cx="299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 Overview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43755" y="1315875"/>
            <a:ext cx="25623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ON/OFF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 GAME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PUNCH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DODGE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KICK</a:t>
            </a:r>
            <a:endParaRPr sz="20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975" y="979420"/>
            <a:ext cx="2562326" cy="341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854" y="979426"/>
            <a:ext cx="2562318" cy="341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I/O + Construction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389600"/>
            <a:ext cx="2808000" cy="3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LED Display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Dual Speakers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Distance Sensor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IR/Kick Sensor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Limit Switch (Punch Sensor)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Toggle Switch (On/Off)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Foam Pasding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Velcro Straps</a:t>
            </a:r>
            <a:endParaRPr sz="1900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30869" l="8580" r="14050" t="19050"/>
          <a:stretch/>
        </p:blipFill>
        <p:spPr>
          <a:xfrm>
            <a:off x="4972020" y="0"/>
            <a:ext cx="2808003" cy="242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285" y="2423150"/>
            <a:ext cx="1938074" cy="25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0" l="21274" r="16427" t="49758"/>
          <a:stretch/>
        </p:blipFill>
        <p:spPr>
          <a:xfrm>
            <a:off x="3961225" y="2423150"/>
            <a:ext cx="2403173" cy="258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670550"/>
            <a:ext cx="8520600" cy="12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537" y="2310888"/>
            <a:ext cx="2124458" cy="283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299" y="2310871"/>
            <a:ext cx="2124451" cy="283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" y="2310883"/>
            <a:ext cx="2124451" cy="283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6774" y="2310897"/>
            <a:ext cx="2124449" cy="2832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